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42" r:id="rId4"/>
  </p:sldMasterIdLst>
  <p:sldIdLst>
    <p:sldId id="269" r:id="rId5"/>
    <p:sldId id="279" r:id="rId6"/>
  </p:sldIdLst>
  <p:sldSz cx="1944688" cy="3095625"/>
  <p:notesSz cx="6858000" cy="9144000"/>
  <p:defaultTextStyle>
    <a:defPPr>
      <a:defRPr lang="es-MX"/>
    </a:defPPr>
    <a:lvl1pPr marL="0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1pPr>
    <a:lvl2pPr marL="320086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2pPr>
    <a:lvl3pPr marL="640171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3pPr>
    <a:lvl4pPr marL="960257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4pPr>
    <a:lvl5pPr marL="1280343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5pPr>
    <a:lvl6pPr marL="1600429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6pPr>
    <a:lvl7pPr marL="1920514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7pPr>
    <a:lvl8pPr marL="2240600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8pPr>
    <a:lvl9pPr marL="2560686" algn="l" defTabSz="640171" rtl="0" eaLnBrk="1" latinLnBrk="0" hangingPunct="1">
      <a:defRPr sz="126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8448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596" autoAdjust="0"/>
    <p:restoredTop sz="82873"/>
  </p:normalViewPr>
  <p:slideViewPr>
    <p:cSldViewPr snapToGrid="0">
      <p:cViewPr varScale="1">
        <p:scale>
          <a:sx n="280" d="100"/>
          <a:sy n="280" d="100"/>
        </p:scale>
        <p:origin x="3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/Relationships>
</file>

<file path=ppt/media/hdphoto1.wdp>
</file>

<file path=ppt/media/image1.png>
</file>

<file path=ppt/media/image2.png>
</file>

<file path=ppt/media/image3.tif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921926" y="528094"/>
            <a:ext cx="1023989" cy="2254147"/>
            <a:chOff x="4334933" y="1169931"/>
            <a:chExt cx="4814835" cy="4993802"/>
          </a:xfrm>
        </p:grpSpPr>
        <p:cxnSp>
          <p:nvCxnSpPr>
            <p:cNvPr id="17" name="Straight Connector 16"/>
            <p:cNvCxnSpPr/>
            <p:nvPr/>
          </p:nvCxnSpPr>
          <p:spPr>
            <a:xfrm flipH="1">
              <a:off x="6009259" y="1169931"/>
              <a:ext cx="3134741" cy="3134741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H="1">
              <a:off x="4334933" y="1348898"/>
              <a:ext cx="4814835" cy="4814835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5225595" y="1469269"/>
              <a:ext cx="3912054" cy="3912054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 flipH="1">
              <a:off x="5304588" y="1307856"/>
              <a:ext cx="3839412" cy="38394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/>
          </p:nvCxnSpPr>
          <p:spPr>
            <a:xfrm flipH="1">
              <a:off x="5707078" y="1770196"/>
              <a:ext cx="3430571" cy="343057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440" y="240771"/>
            <a:ext cx="1308945" cy="1410230"/>
          </a:xfrm>
        </p:spPr>
        <p:txBody>
          <a:bodyPr anchor="b">
            <a:normAutofit/>
          </a:bodyPr>
          <a:lstStyle>
            <a:lvl1pPr algn="l">
              <a:defRPr sz="936">
                <a:effectLst/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440" y="1735079"/>
            <a:ext cx="1053639" cy="863717"/>
          </a:xfrm>
        </p:spPr>
        <p:txBody>
          <a:bodyPr anchor="t">
            <a:normAutofit/>
          </a:bodyPr>
          <a:lstStyle>
            <a:lvl1pPr marL="0" indent="0" algn="l">
              <a:buNone/>
              <a:defRPr sz="425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94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917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3889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48623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5834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6807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7779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7927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6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13440" y="240771"/>
            <a:ext cx="1717808" cy="1410229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40"/>
            </a:lvl1pPr>
            <a:lvl2pPr marL="97246" indent="0">
              <a:buNone/>
              <a:defRPr sz="340"/>
            </a:lvl2pPr>
            <a:lvl3pPr marL="194493" indent="0">
              <a:buNone/>
              <a:defRPr sz="340"/>
            </a:lvl3pPr>
            <a:lvl4pPr marL="291739" indent="0">
              <a:buNone/>
              <a:defRPr sz="340"/>
            </a:lvl4pPr>
            <a:lvl5pPr marL="388986" indent="0">
              <a:buNone/>
              <a:defRPr sz="340"/>
            </a:lvl5pPr>
            <a:lvl6pPr marL="486232" indent="0">
              <a:buNone/>
              <a:defRPr sz="340"/>
            </a:lvl6pPr>
            <a:lvl7pPr marL="583479" indent="0">
              <a:buNone/>
              <a:defRPr sz="340"/>
            </a:lvl7pPr>
            <a:lvl8pPr marL="680725" indent="0">
              <a:buNone/>
              <a:defRPr sz="340"/>
            </a:lvl8pPr>
            <a:lvl9pPr marL="777972" indent="0">
              <a:buNone/>
              <a:defRPr sz="34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162058" y="1735079"/>
            <a:ext cx="1548548" cy="206375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340"/>
            </a:lvl1pPr>
            <a:lvl2pPr marL="97246" indent="0">
              <a:buFontTx/>
              <a:buNone/>
              <a:defRPr/>
            </a:lvl2pPr>
            <a:lvl3pPr marL="194493" indent="0">
              <a:buFontTx/>
              <a:buNone/>
              <a:defRPr/>
            </a:lvl3pPr>
            <a:lvl4pPr marL="291739" indent="0">
              <a:buFontTx/>
              <a:buNone/>
              <a:defRPr/>
            </a:lvl4pPr>
            <a:lvl5pPr marL="388986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8747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40771"/>
            <a:ext cx="1717808" cy="1307042"/>
          </a:xfrm>
        </p:spPr>
        <p:txBody>
          <a:bodyPr anchor="ctr">
            <a:normAutofit/>
          </a:bodyPr>
          <a:lstStyle>
            <a:lvl1pPr algn="l">
              <a:defRPr sz="596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1857375"/>
            <a:ext cx="1357613" cy="859896"/>
          </a:xfrm>
        </p:spPr>
        <p:txBody>
          <a:bodyPr anchor="ctr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75149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09" y="240771"/>
            <a:ext cx="1458896" cy="1307042"/>
          </a:xfrm>
        </p:spPr>
        <p:txBody>
          <a:bodyPr anchor="ctr">
            <a:normAutofit/>
          </a:bodyPr>
          <a:lstStyle>
            <a:lvl1pPr algn="l">
              <a:defRPr sz="596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26880" y="1547813"/>
            <a:ext cx="1361636" cy="21784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97246" indent="0">
              <a:buFontTx/>
              <a:buNone/>
              <a:defRPr/>
            </a:lvl2pPr>
            <a:lvl3pPr marL="194493" indent="0">
              <a:buFontTx/>
              <a:buNone/>
              <a:defRPr/>
            </a:lvl3pPr>
            <a:lvl4pPr marL="291739" indent="0">
              <a:buFontTx/>
              <a:buNone/>
              <a:defRPr/>
            </a:lvl4pPr>
            <a:lvl5pPr marL="388986" indent="0">
              <a:buFontTx/>
              <a:buNone/>
              <a:defRPr/>
            </a:lvl5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1941455"/>
            <a:ext cx="1357360" cy="775816"/>
          </a:xfrm>
        </p:spPr>
        <p:txBody>
          <a:bodyPr anchor="ctr">
            <a:normAutofit/>
          </a:bodyPr>
          <a:lstStyle>
            <a:lvl1pPr marL="0" indent="0" algn="l">
              <a:buNone/>
              <a:defRPr sz="425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48617" y="320768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/>
            <a:r>
              <a:rPr lang="en-US" sz="170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36779" y="1249716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 algn="r"/>
            <a:r>
              <a:rPr lang="en-US" sz="170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150133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1547812"/>
            <a:ext cx="1357360" cy="766188"/>
          </a:xfrm>
        </p:spPr>
        <p:txBody>
          <a:bodyPr anchor="b">
            <a:normAutofit/>
          </a:bodyPr>
          <a:lstStyle>
            <a:lvl1pPr algn="l">
              <a:defRPr sz="596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316970"/>
            <a:ext cx="1357613" cy="400300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593759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la 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109" y="240771"/>
            <a:ext cx="1458896" cy="1307042"/>
          </a:xfrm>
        </p:spPr>
        <p:txBody>
          <a:bodyPr anchor="ctr">
            <a:normAutofit/>
          </a:bodyPr>
          <a:lstStyle>
            <a:lvl1pPr algn="l">
              <a:defRPr sz="596" b="0" cap="all">
                <a:solidFill>
                  <a:schemeClr val="tx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3440" y="1754187"/>
            <a:ext cx="1357360" cy="473898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5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235729"/>
            <a:ext cx="1357360" cy="481542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  <p:sp>
        <p:nvSpPr>
          <p:cNvPr id="14" name="TextBox 13"/>
          <p:cNvSpPr txBox="1"/>
          <p:nvPr/>
        </p:nvSpPr>
        <p:spPr>
          <a:xfrm>
            <a:off x="48617" y="320768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/>
            <a:r>
              <a:rPr lang="en-US" sz="1702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636779" y="1249716"/>
            <a:ext cx="97260" cy="263961"/>
          </a:xfrm>
          <a:prstGeom prst="rect">
            <a:avLst/>
          </a:prstGeom>
        </p:spPr>
        <p:txBody>
          <a:bodyPr vert="horz" lIns="19447" tIns="9723" rIns="19447" bIns="9723" rtlCol="0" anchor="ctr">
            <a:noAutofit/>
          </a:bodyPr>
          <a:lstStyle/>
          <a:p>
            <a:pPr lvl="0" algn="r"/>
            <a:r>
              <a:rPr lang="en-US" sz="1702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79809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ro o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40771"/>
            <a:ext cx="1600509" cy="1307042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596" b="0" dirty="0"/>
            </a:lvl1pPr>
          </a:lstStyle>
          <a:p>
            <a:pPr marL="0" lvl="0"/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3440" y="1773297"/>
            <a:ext cx="1357360" cy="37835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425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151651"/>
            <a:ext cx="1357360" cy="565620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359578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 algn="l">
              <a:defRPr sz="59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440" y="240771"/>
            <a:ext cx="1394048" cy="1700684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1728550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396502" y="240771"/>
            <a:ext cx="434746" cy="1994958"/>
          </a:xfrm>
        </p:spPr>
        <p:txBody>
          <a:bodyPr vert="eaVert">
            <a:normAutofit/>
          </a:bodyPr>
          <a:lstStyle>
            <a:lvl1pPr>
              <a:defRPr sz="596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3440" y="240771"/>
            <a:ext cx="1244143" cy="2476500"/>
          </a:xfrm>
        </p:spPr>
        <p:txBody>
          <a:bodyPr vert="eaVert" anchor="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7353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40" y="240771"/>
            <a:ext cx="1394048" cy="1700684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46259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894292"/>
            <a:ext cx="1361636" cy="1047162"/>
          </a:xfrm>
        </p:spPr>
        <p:txBody>
          <a:bodyPr anchor="b">
            <a:normAutofit/>
          </a:bodyPr>
          <a:lstStyle>
            <a:lvl1pPr algn="l">
              <a:defRPr sz="681" b="0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025532"/>
            <a:ext cx="1361636" cy="691739"/>
          </a:xfrm>
        </p:spPr>
        <p:txBody>
          <a:bodyPr anchor="t">
            <a:normAutofit/>
          </a:bodyPr>
          <a:lstStyle>
            <a:lvl1pPr marL="0" indent="0" algn="l">
              <a:buNone/>
              <a:defRPr sz="383">
                <a:solidFill>
                  <a:schemeClr val="bg2">
                    <a:lumMod val="75000"/>
                  </a:schemeClr>
                </a:solidFill>
              </a:defRPr>
            </a:lvl1pPr>
            <a:lvl2pPr marL="97246" indent="0">
              <a:buNone/>
              <a:defRPr sz="383">
                <a:solidFill>
                  <a:schemeClr val="tx1">
                    <a:tint val="75000"/>
                  </a:schemeClr>
                </a:solidFill>
              </a:defRPr>
            </a:lvl2pPr>
            <a:lvl3pPr marL="194493" indent="0">
              <a:buNone/>
              <a:defRPr sz="340">
                <a:solidFill>
                  <a:schemeClr val="tx1">
                    <a:tint val="75000"/>
                  </a:schemeClr>
                </a:solidFill>
              </a:defRPr>
            </a:lvl3pPr>
            <a:lvl4pPr marL="29173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4pPr>
            <a:lvl5pPr marL="388986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5pPr>
            <a:lvl6pPr marL="48623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6pPr>
            <a:lvl7pPr marL="583479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7pPr>
            <a:lvl8pPr marL="680725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8pPr>
            <a:lvl9pPr marL="777972" indent="0">
              <a:buNone/>
              <a:defRPr sz="29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36336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half" idx="13"/>
          </p:nvPr>
        </p:nvSpPr>
        <p:spPr>
          <a:xfrm>
            <a:off x="113440" y="240771"/>
            <a:ext cx="840054" cy="1700683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12" name="Content Placeholder 5"/>
          <p:cNvSpPr>
            <a:spLocks noGrp="1"/>
          </p:cNvSpPr>
          <p:nvPr>
            <p:ph sz="quarter" idx="4"/>
          </p:nvPr>
        </p:nvSpPr>
        <p:spPr>
          <a:xfrm>
            <a:off x="991562" y="240771"/>
            <a:ext cx="839686" cy="1696861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1553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057" y="240771"/>
            <a:ext cx="790480" cy="275167"/>
          </a:xfrm>
        </p:spPr>
        <p:txBody>
          <a:bodyPr anchor="b">
            <a:noAutofit/>
          </a:bodyPr>
          <a:lstStyle>
            <a:lvl1pPr marL="0" indent="0">
              <a:buNone/>
              <a:defRPr sz="510" b="0" cap="all">
                <a:solidFill>
                  <a:schemeClr val="tx1"/>
                </a:solidFill>
              </a:defRPr>
            </a:lvl1pPr>
            <a:lvl2pPr marL="97246" indent="0">
              <a:buNone/>
              <a:defRPr sz="425" b="1"/>
            </a:lvl2pPr>
            <a:lvl3pPr marL="194493" indent="0">
              <a:buNone/>
              <a:defRPr sz="383" b="1"/>
            </a:lvl3pPr>
            <a:lvl4pPr marL="291739" indent="0">
              <a:buNone/>
              <a:defRPr sz="340" b="1"/>
            </a:lvl4pPr>
            <a:lvl5pPr marL="388986" indent="0">
              <a:buNone/>
              <a:defRPr sz="340" b="1"/>
            </a:lvl5pPr>
            <a:lvl6pPr marL="486232" indent="0">
              <a:buNone/>
              <a:defRPr sz="340" b="1"/>
            </a:lvl6pPr>
            <a:lvl7pPr marL="583479" indent="0">
              <a:buNone/>
              <a:defRPr sz="340" b="1"/>
            </a:lvl7pPr>
            <a:lvl8pPr marL="680725" indent="0">
              <a:buNone/>
              <a:defRPr sz="340" b="1"/>
            </a:lvl8pPr>
            <a:lvl9pPr marL="777972" indent="0">
              <a:buNone/>
              <a:defRPr sz="34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3440" y="515938"/>
            <a:ext cx="839097" cy="1425516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32534" y="255819"/>
            <a:ext cx="800515" cy="260118"/>
          </a:xfrm>
        </p:spPr>
        <p:txBody>
          <a:bodyPr anchor="b">
            <a:noAutofit/>
          </a:bodyPr>
          <a:lstStyle>
            <a:lvl1pPr marL="0" indent="0">
              <a:buNone/>
              <a:defRPr sz="510" b="0" cap="all">
                <a:solidFill>
                  <a:schemeClr val="tx1"/>
                </a:solidFill>
              </a:defRPr>
            </a:lvl1pPr>
            <a:lvl2pPr marL="97246" indent="0">
              <a:buNone/>
              <a:defRPr sz="425" b="1"/>
            </a:lvl2pPr>
            <a:lvl3pPr marL="194493" indent="0">
              <a:buNone/>
              <a:defRPr sz="383" b="1"/>
            </a:lvl3pPr>
            <a:lvl4pPr marL="291739" indent="0">
              <a:buNone/>
              <a:defRPr sz="340" b="1"/>
            </a:lvl4pPr>
            <a:lvl5pPr marL="388986" indent="0">
              <a:buNone/>
              <a:defRPr sz="340" b="1"/>
            </a:lvl5pPr>
            <a:lvl6pPr marL="486232" indent="0">
              <a:buNone/>
              <a:defRPr sz="340" b="1"/>
            </a:lvl6pPr>
            <a:lvl7pPr marL="583479" indent="0">
              <a:buNone/>
              <a:defRPr sz="340" b="1"/>
            </a:lvl7pPr>
            <a:lvl8pPr marL="680725" indent="0">
              <a:buNone/>
              <a:defRPr sz="340" b="1"/>
            </a:lvl8pPr>
            <a:lvl9pPr marL="777972" indent="0">
              <a:buNone/>
              <a:defRPr sz="34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91562" y="515938"/>
            <a:ext cx="841487" cy="1421694"/>
          </a:xfrm>
        </p:spPr>
        <p:txBody>
          <a:bodyPr anchor="t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9203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</p:spPr>
        <p:txBody>
          <a:bodyPr>
            <a:normAutofit/>
          </a:bodyPr>
          <a:lstStyle>
            <a:lvl1pPr>
              <a:defRPr sz="681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28631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22817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2408" y="240771"/>
            <a:ext cx="680641" cy="687917"/>
          </a:xfrm>
        </p:spPr>
        <p:txBody>
          <a:bodyPr anchor="b">
            <a:normAutofit/>
          </a:bodyPr>
          <a:lstStyle>
            <a:lvl1pPr algn="l">
              <a:defRPr sz="425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3440" y="240771"/>
            <a:ext cx="944006" cy="2476500"/>
          </a:xfrm>
        </p:spPr>
        <p:txBody>
          <a:bodyPr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2408" y="997480"/>
            <a:ext cx="680641" cy="943975"/>
          </a:xfrm>
        </p:spPr>
        <p:txBody>
          <a:bodyPr anchor="t">
            <a:normAutofit/>
          </a:bodyPr>
          <a:lstStyle>
            <a:lvl1pPr marL="0" indent="0">
              <a:buNone/>
              <a:defRPr sz="340"/>
            </a:lvl1pPr>
            <a:lvl2pPr marL="97246" indent="0">
              <a:buNone/>
              <a:defRPr sz="255"/>
            </a:lvl2pPr>
            <a:lvl3pPr marL="194493" indent="0">
              <a:buNone/>
              <a:defRPr sz="213"/>
            </a:lvl3pPr>
            <a:lvl4pPr marL="291739" indent="0">
              <a:buNone/>
              <a:defRPr sz="191"/>
            </a:lvl4pPr>
            <a:lvl5pPr marL="388986" indent="0">
              <a:buNone/>
              <a:defRPr sz="191"/>
            </a:lvl5pPr>
            <a:lvl6pPr marL="486232" indent="0">
              <a:buNone/>
              <a:defRPr sz="191"/>
            </a:lvl6pPr>
            <a:lvl7pPr marL="583479" indent="0">
              <a:buNone/>
              <a:defRPr sz="191"/>
            </a:lvl7pPr>
            <a:lvl8pPr marL="680725" indent="0">
              <a:buNone/>
              <a:defRPr sz="191"/>
            </a:lvl8pPr>
            <a:lvl9pPr marL="777972" indent="0">
              <a:buNone/>
              <a:defRPr sz="19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985677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56138" y="653521"/>
            <a:ext cx="757811" cy="515938"/>
          </a:xfrm>
        </p:spPr>
        <p:txBody>
          <a:bodyPr anchor="b">
            <a:normAutofit/>
          </a:bodyPr>
          <a:lstStyle>
            <a:lvl1pPr algn="l">
              <a:defRPr sz="510" b="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162057" y="412750"/>
            <a:ext cx="697777" cy="2166938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340"/>
            </a:lvl1pPr>
            <a:lvl2pPr marL="97246" indent="0">
              <a:buNone/>
              <a:defRPr sz="340"/>
            </a:lvl2pPr>
            <a:lvl3pPr marL="194493" indent="0">
              <a:buNone/>
              <a:defRPr sz="340"/>
            </a:lvl3pPr>
            <a:lvl4pPr marL="291739" indent="0">
              <a:buNone/>
              <a:defRPr sz="340"/>
            </a:lvl4pPr>
            <a:lvl5pPr marL="388986" indent="0">
              <a:buNone/>
              <a:defRPr sz="340"/>
            </a:lvl5pPr>
            <a:lvl6pPr marL="486232" indent="0">
              <a:buNone/>
              <a:defRPr sz="340"/>
            </a:lvl6pPr>
            <a:lvl7pPr marL="583479" indent="0">
              <a:buNone/>
              <a:defRPr sz="340"/>
            </a:lvl7pPr>
            <a:lvl8pPr marL="680725" indent="0">
              <a:buNone/>
              <a:defRPr sz="340"/>
            </a:lvl8pPr>
            <a:lvl9pPr marL="777972" indent="0">
              <a:buNone/>
              <a:defRPr sz="34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187" y="1238250"/>
            <a:ext cx="758016" cy="940153"/>
          </a:xfrm>
        </p:spPr>
        <p:txBody>
          <a:bodyPr anchor="t">
            <a:normAutofit/>
          </a:bodyPr>
          <a:lstStyle>
            <a:lvl1pPr marL="0" indent="0">
              <a:buNone/>
              <a:defRPr sz="383"/>
            </a:lvl1pPr>
            <a:lvl2pPr marL="97246" indent="0">
              <a:buNone/>
              <a:defRPr sz="255"/>
            </a:lvl2pPr>
            <a:lvl3pPr marL="194493" indent="0">
              <a:buNone/>
              <a:defRPr sz="213"/>
            </a:lvl3pPr>
            <a:lvl4pPr marL="291739" indent="0">
              <a:buNone/>
              <a:defRPr sz="191"/>
            </a:lvl4pPr>
            <a:lvl5pPr marL="388986" indent="0">
              <a:buNone/>
              <a:defRPr sz="191"/>
            </a:lvl5pPr>
            <a:lvl6pPr marL="486232" indent="0">
              <a:buNone/>
              <a:defRPr sz="191"/>
            </a:lvl6pPr>
            <a:lvl7pPr marL="583479" indent="0">
              <a:buNone/>
              <a:defRPr sz="191"/>
            </a:lvl7pPr>
            <a:lvl8pPr marL="680725" indent="0">
              <a:buNone/>
              <a:defRPr sz="191"/>
            </a:lvl8pPr>
            <a:lvl9pPr marL="777972" indent="0">
              <a:buNone/>
              <a:defRPr sz="19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3440" y="2786063"/>
            <a:ext cx="1236001" cy="164813"/>
          </a:xfrm>
        </p:spPr>
        <p:txBody>
          <a:bodyPr/>
          <a:lstStyle/>
          <a:p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094519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418677" y="1758010"/>
            <a:ext cx="525401" cy="1200032"/>
            <a:chOff x="6687077" y="3259666"/>
            <a:chExt cx="2981857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8756120" y="3259666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6687077" y="3486677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7772400" y="3581400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7923214" y="3433394"/>
              <a:ext cx="1739738" cy="173974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8398935" y="3985317"/>
              <a:ext cx="1264017" cy="1264016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3440" y="2029354"/>
            <a:ext cx="1394048" cy="68791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3440" y="240771"/>
            <a:ext cx="1394048" cy="1700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80217" y="2786064"/>
            <a:ext cx="255307" cy="16481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C1B70716-7E97-4385-8EE4-AA5AA01E148E}" type="datetimeFigureOut">
              <a:rPr lang="es-MX" smtClean="0"/>
              <a:t>14/01/16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3440" y="2786063"/>
            <a:ext cx="1236001" cy="164813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213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653416" y="2518063"/>
            <a:ext cx="182242" cy="30239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596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F8513D07-7B6C-4C52-971C-259189D396F4}" type="slidenum">
              <a:rPr lang="es-MX" smtClean="0"/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3439967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43" r:id="rId1"/>
    <p:sldLayoutId id="2147483944" r:id="rId2"/>
    <p:sldLayoutId id="2147483945" r:id="rId3"/>
    <p:sldLayoutId id="2147483946" r:id="rId4"/>
    <p:sldLayoutId id="2147483947" r:id="rId5"/>
    <p:sldLayoutId id="2147483948" r:id="rId6"/>
    <p:sldLayoutId id="2147483949" r:id="rId7"/>
    <p:sldLayoutId id="2147483950" r:id="rId8"/>
    <p:sldLayoutId id="2147483951" r:id="rId9"/>
    <p:sldLayoutId id="2147483952" r:id="rId10"/>
    <p:sldLayoutId id="2147483953" r:id="rId11"/>
    <p:sldLayoutId id="2147483954" r:id="rId12"/>
    <p:sldLayoutId id="2147483955" r:id="rId13"/>
    <p:sldLayoutId id="2147483956" r:id="rId14"/>
    <p:sldLayoutId id="2147483957" r:id="rId15"/>
    <p:sldLayoutId id="2147483958" r:id="rId16"/>
    <p:sldLayoutId id="2147483959" r:id="rId17"/>
  </p:sldLayoutIdLst>
  <p:txStyles>
    <p:titleStyle>
      <a:lvl1pPr algn="l" defTabSz="97246" rtl="0" eaLnBrk="1" latinLnBrk="0" hangingPunct="1">
        <a:spcBef>
          <a:spcPct val="0"/>
        </a:spcBef>
        <a:buNone/>
        <a:defRPr sz="681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60779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425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158025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383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255272" indent="-60779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34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328207" indent="-36467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425453" indent="-36467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534855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632102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729348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826595" indent="-48623" algn="l" defTabSz="97246" rtl="0" eaLnBrk="1" latinLnBrk="0" hangingPunct="1">
        <a:spcBef>
          <a:spcPct val="20000"/>
        </a:spcBef>
        <a:spcAft>
          <a:spcPts val="128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98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1pPr>
      <a:lvl2pPr marL="97246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2pPr>
      <a:lvl3pPr marL="194493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3pPr>
      <a:lvl4pPr marL="291739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4pPr>
      <a:lvl5pPr marL="388986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5pPr>
      <a:lvl6pPr marL="486232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6pPr>
      <a:lvl7pPr marL="583479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7pPr>
      <a:lvl8pPr marL="680725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8pPr>
      <a:lvl9pPr marL="777972" algn="l" defTabSz="97246" rtl="0" eaLnBrk="1" latinLnBrk="0" hangingPunct="1">
        <a:defRPr sz="3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Relationship Id="rId3" Type="http://schemas.openxmlformats.org/officeDocument/2006/relationships/hyperlink" Target="mailto:Justici@.Net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Imagen 5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94001" y="762771"/>
            <a:ext cx="716039" cy="384325"/>
          </a:xfrm>
          <a:prstGeom prst="rect">
            <a:avLst/>
          </a:prstGeom>
        </p:spPr>
      </p:pic>
      <p:pic>
        <p:nvPicPr>
          <p:cNvPr id="62" name="Imagen 61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1227" y="786319"/>
            <a:ext cx="716039" cy="384325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</p:pic>
      <p:pic>
        <p:nvPicPr>
          <p:cNvPr id="66" name="Imagen 65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269147" y="7805"/>
            <a:ext cx="716039" cy="384325"/>
          </a:xfrm>
          <a:prstGeom prst="rect">
            <a:avLst/>
          </a:prstGeom>
        </p:spPr>
      </p:pic>
      <p:pic>
        <p:nvPicPr>
          <p:cNvPr id="69" name="Imagen 68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0800000">
            <a:off x="909299" y="10298"/>
            <a:ext cx="716039" cy="384325"/>
          </a:xfrm>
          <a:prstGeom prst="rect">
            <a:avLst/>
          </a:prstGeom>
        </p:spPr>
      </p:pic>
      <p:pic>
        <p:nvPicPr>
          <p:cNvPr id="60" name="Imagen 59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16200000">
            <a:off x="1383595" y="167681"/>
            <a:ext cx="716039" cy="384325"/>
          </a:xfrm>
          <a:prstGeom prst="rect">
            <a:avLst/>
          </a:prstGeom>
        </p:spPr>
      </p:pic>
      <p:pic>
        <p:nvPicPr>
          <p:cNvPr id="61" name="Imagen 60"/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hotocopy/>
                    </a14:imgEffect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7864" r="35315" b="79507"/>
          <a:stretch/>
        </p:blipFill>
        <p:spPr>
          <a:xfrm rot="5400000">
            <a:off x="-166064" y="172770"/>
            <a:ext cx="716039" cy="384325"/>
          </a:xfrm>
          <a:prstGeom prst="rect">
            <a:avLst/>
          </a:prstGeom>
        </p:spPr>
      </p:pic>
      <p:sp>
        <p:nvSpPr>
          <p:cNvPr id="2" name="Rectángulo 1"/>
          <p:cNvSpPr/>
          <p:nvPr/>
        </p:nvSpPr>
        <p:spPr>
          <a:xfrm>
            <a:off x="29210" y="1890880"/>
            <a:ext cx="1933776" cy="261610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</a:t>
            </a:r>
            <a:r>
              <a:rPr lang="es-ES" sz="800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s-ES" sz="1100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 Soporte</a:t>
            </a:r>
          </a:p>
        </p:txBody>
      </p:sp>
      <p:sp>
        <p:nvSpPr>
          <p:cNvPr id="45" name="Rectángulo 44"/>
          <p:cNvSpPr/>
          <p:nvPr/>
        </p:nvSpPr>
        <p:spPr>
          <a:xfrm>
            <a:off x="31781" y="1398120"/>
            <a:ext cx="1944688" cy="569387"/>
          </a:xfrm>
          <a:prstGeom prst="rect">
            <a:avLst/>
          </a:prstGeom>
          <a:noFill/>
          <a:ln>
            <a:noFill/>
          </a:ln>
          <a:effectLst/>
          <a:scene3d>
            <a:camera prst="orthographicFront">
              <a:rot lat="0" lon="0" rev="0"/>
            </a:camera>
            <a:lightRig rig="contrasting" dir="t">
              <a:rot lat="0" lon="0" rev="7800000"/>
            </a:lightRig>
          </a:scene3d>
          <a:sp3d>
            <a:bevelT w="139700" h="139700"/>
          </a:sp3d>
        </p:spPr>
        <p:txBody>
          <a:bodyPr wrap="squar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sz="20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Eric Van</a:t>
            </a:r>
          </a:p>
          <a:p>
            <a:pPr algn="ctr"/>
            <a:r>
              <a:rPr lang="es-ES" sz="1100" b="1" dirty="0" smtClean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Ramos </a:t>
            </a:r>
            <a:r>
              <a:rPr lang="es-ES" sz="1100" b="1" dirty="0">
                <a:ln>
                  <a:solidFill>
                    <a:srgbClr val="084486"/>
                  </a:solidFill>
                </a:ln>
                <a:solidFill>
                  <a:srgbClr val="084486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Pinedo</a:t>
            </a:r>
            <a:endParaRPr lang="es-ES" sz="1100" b="1" dirty="0">
              <a:ln>
                <a:solidFill>
                  <a:srgbClr val="084486"/>
                </a:solidFill>
              </a:ln>
              <a:solidFill>
                <a:srgbClr val="084486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33" y="2152490"/>
            <a:ext cx="1657706" cy="90713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b="17050"/>
          <a:stretch/>
        </p:blipFill>
        <p:spPr>
          <a:xfrm>
            <a:off x="541464" y="388058"/>
            <a:ext cx="908257" cy="1066582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27343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23" y="67228"/>
            <a:ext cx="1245048" cy="681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14779" y="811205"/>
            <a:ext cx="170953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Este gafete habilita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Eric Van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Ramos Pinedo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como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consultor de soporte asignado al Bufete de Tecnología y Soluciones Avanzadas para brindar apoyo a los usuarios dentro de las instalaciones de la Procuraduría General de la Republica con relación a la aplicación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  <a:hlinkClick r:id="rId3"/>
              </a:rPr>
              <a:t>Justici@.Net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</a:p>
          <a:p>
            <a:pPr algn="just"/>
            <a:endParaRPr lang="es-E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algn="just"/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Para cualquier comentario o aclaración, comunicarse 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 (55)50 47 79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90 o al (686</a:t>
            </a:r>
            <a:r>
              <a:rPr lang="es-ES" sz="800" dirty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) 558 </a:t>
            </a:r>
            <a:r>
              <a:rPr lang="es-ES" sz="800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0972.</a:t>
            </a:r>
            <a:endParaRPr lang="en-US" sz="800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75709300"/>
      </p:ext>
    </p:extLst>
  </p:cSld>
  <p:clrMapOvr>
    <a:masterClrMapping/>
  </p:clrMapOvr>
</p:sld>
</file>

<file path=ppt/theme/theme1.xml><?xml version="1.0" encoding="utf-8"?>
<a:theme xmlns:a="http://schemas.openxmlformats.org/drawingml/2006/main" name="Sector">
  <a:themeElements>
    <a:clrScheme name="Sector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ctor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ctor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3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2700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397EDFF8C0645F4483BCBCC7BF6D460C" ma:contentTypeVersion="0" ma:contentTypeDescription="Create a new document." ma:contentTypeScope="" ma:versionID="0f8b9d49d9338e23ad3e2371a4c712aa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41B5FF7-43BF-4C2C-A417-47752E48ECF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18BF8AD0-1707-4AE4-BDD5-B58DED6FA862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1A36E7DB-2857-4099-8978-8334A2174198}">
  <ds:schemaRefs>
    <ds:schemaRef ds:uri="http://schemas.microsoft.com/office/2006/metadata/properties"/>
    <ds:schemaRef ds:uri="http://purl.org/dc/terms/"/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269</TotalTime>
  <Words>73</Words>
  <Application>Microsoft Macintosh PowerPoint</Application>
  <PresentationFormat>Custom</PresentationFormat>
  <Paragraphs>6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Century Gothic</vt:lpstr>
      <vt:lpstr>Segoe UI</vt:lpstr>
      <vt:lpstr>Wingdings 3</vt:lpstr>
      <vt:lpstr>Sector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PGRDGTIC</dc:creator>
  <cp:lastModifiedBy>Microsoft Office User</cp:lastModifiedBy>
  <cp:revision>37</cp:revision>
  <dcterms:created xsi:type="dcterms:W3CDTF">2014-11-21T17:30:15Z</dcterms:created>
  <dcterms:modified xsi:type="dcterms:W3CDTF">2016-01-14T17:08:01Z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0x010100397EDFF8C0645F4483BCBCC7BF6D460C</vt:lpwstr>
  </property>
</Properties>
</file>

<file path=docProps/thumbnail.jpeg>
</file>